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6.png" ContentType="image/png"/>
  <Override PartName="/ppt/media/image15.jpeg" ContentType="image/jpeg"/>
  <Override PartName="/ppt/media/image14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4.png" ContentType="image/png"/>
  <Override PartName="/ppt/media/image3.png" ContentType="image/png"/>
  <Override PartName="/ppt/media/image1.png" ContentType="image/png"/>
  <Override PartName="/ppt/media/image8.jpeg" ContentType="image/jpeg"/>
  <Override PartName="/ppt/media/image5.png" ContentType="image/png"/>
  <Override PartName="/ppt/media/image9.jpeg" ContentType="image/jpeg"/>
  <Override PartName="/ppt/media/image6.png" ContentType="image/png"/>
  <Override PartName="/ppt/media/image2.png" ContentType="image/png"/>
  <Override PartName="/ppt/media/image7.jpeg" ContentType="image/jpeg"/>
  <Override PartName="/ppt/media/image10.jpeg" ContentType="image/jpe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777240" y="0"/>
            <a:ext cx="7543080" cy="38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777240" y="6172200"/>
            <a:ext cx="7543080" cy="26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777240" y="0"/>
            <a:ext cx="7543080" cy="304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777240" y="6172200"/>
            <a:ext cx="7543080" cy="26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0960" cy="1599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777240" y="0"/>
            <a:ext cx="7543080" cy="38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777240" y="6172200"/>
            <a:ext cx="7543080" cy="26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762120" y="3200400"/>
            <a:ext cx="7543080" cy="152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s-ES" sz="8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ESGUINCES: Concepto, Clínica y Tratamiento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762120" y="4724280"/>
            <a:ext cx="685728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UT 2ª PAUX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762120" y="6208920"/>
            <a:ext cx="4873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971640" y="404640"/>
            <a:ext cx="6780960" cy="15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s-ES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Concepto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762120" y="685800"/>
            <a:ext cx="7543080" cy="388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7432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Un esguince es una lesión de los ligamentos que se encuentran alrededor de una articulación. Los ligamentos son fibras fuertes y flexibles que sostienen los huesos.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827640" y="3429000"/>
            <a:ext cx="3671640" cy="2519640"/>
          </a:xfrm>
          <a:prstGeom prst="rect">
            <a:avLst/>
          </a:prstGeom>
          <a:ln>
            <a:noFill/>
          </a:ln>
        </p:spPr>
      </p:pic>
      <p:pic>
        <p:nvPicPr>
          <p:cNvPr id="84" name="Picture 3" descr=""/>
          <p:cNvPicPr/>
          <p:nvPr/>
        </p:nvPicPr>
        <p:blipFill>
          <a:blip r:embed="rId2"/>
          <a:stretch/>
        </p:blipFill>
        <p:spPr>
          <a:xfrm>
            <a:off x="4524840" y="3429000"/>
            <a:ext cx="4036680" cy="2519640"/>
          </a:xfrm>
          <a:prstGeom prst="rect">
            <a:avLst/>
          </a:prstGeom>
          <a:ln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762120" y="6208920"/>
            <a:ext cx="4873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971640" y="404640"/>
            <a:ext cx="6780960" cy="93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s-ES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Clínica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971640" y="1412640"/>
            <a:ext cx="7416000" cy="446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971640" y="476640"/>
            <a:ext cx="6780960" cy="115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s-ES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Tipos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827640" y="2133000"/>
            <a:ext cx="7543080" cy="388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3"/>
          <p:cNvSpPr/>
          <p:nvPr/>
        </p:nvSpPr>
        <p:spPr>
          <a:xfrm>
            <a:off x="762120" y="6208920"/>
            <a:ext cx="4873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683640" y="1628640"/>
            <a:ext cx="7776000" cy="4273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827640" y="476640"/>
            <a:ext cx="678096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s-ES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Tipos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467640" y="1268640"/>
            <a:ext cx="4636440" cy="4605480"/>
          </a:xfrm>
          <a:prstGeom prst="rect">
            <a:avLst/>
          </a:prstGeom>
          <a:ln>
            <a:noFill/>
          </a:ln>
        </p:spPr>
      </p:pic>
      <p:pic>
        <p:nvPicPr>
          <p:cNvPr id="94" name="Picture 3" descr=""/>
          <p:cNvPicPr/>
          <p:nvPr/>
        </p:nvPicPr>
        <p:blipFill>
          <a:blip r:embed="rId2"/>
          <a:stretch/>
        </p:blipFill>
        <p:spPr>
          <a:xfrm>
            <a:off x="5220000" y="1438560"/>
            <a:ext cx="3221640" cy="429408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762120" y="6208920"/>
            <a:ext cx="4873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043640" y="476640"/>
            <a:ext cx="6780960" cy="12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s-ES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Tratamiento: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971640" y="1989000"/>
            <a:ext cx="7560000" cy="388548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762120" y="6208920"/>
            <a:ext cx="4873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971640" y="548640"/>
            <a:ext cx="6780960" cy="15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s-ES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Tratamiento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899640" y="2205000"/>
            <a:ext cx="3959640" cy="3671640"/>
          </a:xfrm>
          <a:prstGeom prst="rect">
            <a:avLst/>
          </a:prstGeom>
          <a:ln>
            <a:noFill/>
          </a:ln>
        </p:spPr>
      </p:pic>
      <p:pic>
        <p:nvPicPr>
          <p:cNvPr id="101" name="Picture 3" descr=""/>
          <p:cNvPicPr/>
          <p:nvPr/>
        </p:nvPicPr>
        <p:blipFill>
          <a:blip r:embed="rId2"/>
          <a:stretch/>
        </p:blipFill>
        <p:spPr>
          <a:xfrm>
            <a:off x="5004000" y="2205000"/>
            <a:ext cx="3391920" cy="3599640"/>
          </a:xfrm>
          <a:prstGeom prst="rect">
            <a:avLst/>
          </a:prstGeom>
          <a:ln>
            <a:noFill/>
          </a:ln>
        </p:spPr>
      </p:pic>
      <p:pic>
        <p:nvPicPr>
          <p:cNvPr id="102" name="Picture 4" descr=""/>
          <p:cNvPicPr/>
          <p:nvPr/>
        </p:nvPicPr>
        <p:blipFill>
          <a:blip r:embed="rId3"/>
          <a:stretch/>
        </p:blipFill>
        <p:spPr>
          <a:xfrm>
            <a:off x="7101360" y="476640"/>
            <a:ext cx="1294560" cy="156132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762120" y="6208920"/>
            <a:ext cx="4873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</TotalTime>
  <Application>LibreOffice/5.1.6.2$Linux_X86_64 LibreOffice_project/10m0$Build-2</Application>
  <Words>87</Words>
  <Paragraphs>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cp:lastPrinted>2021-11-04T21:43:07Z</cp:lastPrinted>
  <dcterms:modified xsi:type="dcterms:W3CDTF">2021-11-04T21:46:09Z</dcterms:modified>
  <cp:revision>5</cp:revision>
  <dc:subject/>
  <dc:title>ESGUINCES: Concepto, Clínica y Tratamiento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